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5"/>
  </p:handoutMasterIdLst>
  <p:sldIdLst>
    <p:sldId id="256" r:id="rId2"/>
    <p:sldId id="257" r:id="rId3"/>
    <p:sldId id="275" r:id="rId4"/>
    <p:sldId id="276" r:id="rId5"/>
    <p:sldId id="277" r:id="rId6"/>
    <p:sldId id="278" r:id="rId7"/>
    <p:sldId id="279" r:id="rId8"/>
    <p:sldId id="280" r:id="rId9"/>
    <p:sldId id="274" r:id="rId10"/>
    <p:sldId id="281" r:id="rId11"/>
    <p:sldId id="282" r:id="rId12"/>
    <p:sldId id="283" r:id="rId13"/>
    <p:sldId id="258" r:id="rId14"/>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F5D281EF-E7E2-4AEC-A376-CB2E58EB0687}" type="datetimeFigureOut">
              <a:rPr lang="en-AU" smtClean="0"/>
              <a:t>31/07/2016</a:t>
            </a:fld>
            <a:endParaRPr lang="en-AU"/>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6D3BD510-BB61-4C3C-A665-2D9D4EA4C09A}" type="slidenum">
              <a:rPr lang="en-AU" smtClean="0"/>
              <a:t>‹#›</a:t>
            </a:fld>
            <a:endParaRPr lang="en-AU"/>
          </a:p>
        </p:txBody>
      </p:sp>
    </p:spTree>
    <p:extLst>
      <p:ext uri="{BB962C8B-B14F-4D97-AF65-F5344CB8AC3E}">
        <p14:creationId xmlns:p14="http://schemas.microsoft.com/office/powerpoint/2010/main" val="182711626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846EAC54-71CF-EA4E-8625-AED538433E45}" type="datetimeFigureOut">
              <a:rPr lang="en-US" smtClean="0"/>
              <a:t>31-Jul-16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EEDCC1-4158-D741-B0EC-099D2D91FD1F}" type="slidenum">
              <a:rPr lang="en-US" smtClean="0"/>
              <a:t>‹#›</a:t>
            </a:fld>
            <a:endParaRPr lang="en-US"/>
          </a:p>
        </p:txBody>
      </p:sp>
    </p:spTree>
    <p:extLst>
      <p:ext uri="{BB962C8B-B14F-4D97-AF65-F5344CB8AC3E}">
        <p14:creationId xmlns:p14="http://schemas.microsoft.com/office/powerpoint/2010/main" val="278400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846EAC54-71CF-EA4E-8625-AED538433E45}" type="datetimeFigureOut">
              <a:rPr lang="en-US" smtClean="0"/>
              <a:t>31-Jul-16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EEDCC1-4158-D741-B0EC-099D2D91FD1F}" type="slidenum">
              <a:rPr lang="en-US" smtClean="0"/>
              <a:t>‹#›</a:t>
            </a:fld>
            <a:endParaRPr lang="en-US"/>
          </a:p>
        </p:txBody>
      </p:sp>
    </p:spTree>
    <p:extLst>
      <p:ext uri="{BB962C8B-B14F-4D97-AF65-F5344CB8AC3E}">
        <p14:creationId xmlns:p14="http://schemas.microsoft.com/office/powerpoint/2010/main" val="4043858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846EAC54-71CF-EA4E-8625-AED538433E45}" type="datetimeFigureOut">
              <a:rPr lang="en-US" smtClean="0"/>
              <a:t>31-Jul-16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EEDCC1-4158-D741-B0EC-099D2D91FD1F}" type="slidenum">
              <a:rPr lang="en-US" smtClean="0"/>
              <a:t>‹#›</a:t>
            </a:fld>
            <a:endParaRPr lang="en-US"/>
          </a:p>
        </p:txBody>
      </p:sp>
    </p:spTree>
    <p:extLst>
      <p:ext uri="{BB962C8B-B14F-4D97-AF65-F5344CB8AC3E}">
        <p14:creationId xmlns:p14="http://schemas.microsoft.com/office/powerpoint/2010/main" val="3253266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846EAC54-71CF-EA4E-8625-AED538433E45}" type="datetimeFigureOut">
              <a:rPr lang="en-US" smtClean="0"/>
              <a:t>31-Jul-16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EEDCC1-4158-D741-B0EC-099D2D91FD1F}" type="slidenum">
              <a:rPr lang="en-US" smtClean="0"/>
              <a:t>‹#›</a:t>
            </a:fld>
            <a:endParaRPr lang="en-US"/>
          </a:p>
        </p:txBody>
      </p:sp>
    </p:spTree>
    <p:extLst>
      <p:ext uri="{BB962C8B-B14F-4D97-AF65-F5344CB8AC3E}">
        <p14:creationId xmlns:p14="http://schemas.microsoft.com/office/powerpoint/2010/main" val="573022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846EAC54-71CF-EA4E-8625-AED538433E45}" type="datetimeFigureOut">
              <a:rPr lang="en-US" smtClean="0"/>
              <a:t>31-Jul-16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EEDCC1-4158-D741-B0EC-099D2D91FD1F}" type="slidenum">
              <a:rPr lang="en-US" smtClean="0"/>
              <a:t>‹#›</a:t>
            </a:fld>
            <a:endParaRPr lang="en-US"/>
          </a:p>
        </p:txBody>
      </p:sp>
    </p:spTree>
    <p:extLst>
      <p:ext uri="{BB962C8B-B14F-4D97-AF65-F5344CB8AC3E}">
        <p14:creationId xmlns:p14="http://schemas.microsoft.com/office/powerpoint/2010/main" val="2877519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846EAC54-71CF-EA4E-8625-AED538433E45}" type="datetimeFigureOut">
              <a:rPr lang="en-US" smtClean="0"/>
              <a:t>31-Jul-16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EEDCC1-4158-D741-B0EC-099D2D91FD1F}" type="slidenum">
              <a:rPr lang="en-US" smtClean="0"/>
              <a:t>‹#›</a:t>
            </a:fld>
            <a:endParaRPr lang="en-US"/>
          </a:p>
        </p:txBody>
      </p:sp>
    </p:spTree>
    <p:extLst>
      <p:ext uri="{BB962C8B-B14F-4D97-AF65-F5344CB8AC3E}">
        <p14:creationId xmlns:p14="http://schemas.microsoft.com/office/powerpoint/2010/main" val="195286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846EAC54-71CF-EA4E-8625-AED538433E45}" type="datetimeFigureOut">
              <a:rPr lang="en-US" smtClean="0"/>
              <a:t>31-Jul-16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EEDCC1-4158-D741-B0EC-099D2D91FD1F}" type="slidenum">
              <a:rPr lang="en-US" smtClean="0"/>
              <a:t>‹#›</a:t>
            </a:fld>
            <a:endParaRPr lang="en-US"/>
          </a:p>
        </p:txBody>
      </p:sp>
    </p:spTree>
    <p:extLst>
      <p:ext uri="{BB962C8B-B14F-4D97-AF65-F5344CB8AC3E}">
        <p14:creationId xmlns:p14="http://schemas.microsoft.com/office/powerpoint/2010/main" val="256236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846EAC54-71CF-EA4E-8625-AED538433E45}" type="datetimeFigureOut">
              <a:rPr lang="en-US" smtClean="0"/>
              <a:t>31-Jul-16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EEDCC1-4158-D741-B0EC-099D2D91FD1F}" type="slidenum">
              <a:rPr lang="en-US" smtClean="0"/>
              <a:t>‹#›</a:t>
            </a:fld>
            <a:endParaRPr lang="en-US"/>
          </a:p>
        </p:txBody>
      </p:sp>
    </p:spTree>
    <p:extLst>
      <p:ext uri="{BB962C8B-B14F-4D97-AF65-F5344CB8AC3E}">
        <p14:creationId xmlns:p14="http://schemas.microsoft.com/office/powerpoint/2010/main" val="344856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EAC54-71CF-EA4E-8625-AED538433E45}" type="datetimeFigureOut">
              <a:rPr lang="en-US" smtClean="0"/>
              <a:t>31-Jul-16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EEDCC1-4158-D741-B0EC-099D2D91FD1F}" type="slidenum">
              <a:rPr lang="en-US" smtClean="0"/>
              <a:t>‹#›</a:t>
            </a:fld>
            <a:endParaRPr lang="en-US"/>
          </a:p>
        </p:txBody>
      </p:sp>
    </p:spTree>
    <p:extLst>
      <p:ext uri="{BB962C8B-B14F-4D97-AF65-F5344CB8AC3E}">
        <p14:creationId xmlns:p14="http://schemas.microsoft.com/office/powerpoint/2010/main" val="2568984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846EAC54-71CF-EA4E-8625-AED538433E45}" type="datetimeFigureOut">
              <a:rPr lang="en-US" smtClean="0"/>
              <a:t>31-Jul-16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EEDCC1-4158-D741-B0EC-099D2D91FD1F}" type="slidenum">
              <a:rPr lang="en-US" smtClean="0"/>
              <a:t>‹#›</a:t>
            </a:fld>
            <a:endParaRPr lang="en-US"/>
          </a:p>
        </p:txBody>
      </p:sp>
    </p:spTree>
    <p:extLst>
      <p:ext uri="{BB962C8B-B14F-4D97-AF65-F5344CB8AC3E}">
        <p14:creationId xmlns:p14="http://schemas.microsoft.com/office/powerpoint/2010/main" val="3426913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846EAC54-71CF-EA4E-8625-AED538433E45}" type="datetimeFigureOut">
              <a:rPr lang="en-US" smtClean="0"/>
              <a:t>31-Jul-16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EEDCC1-4158-D741-B0EC-099D2D91FD1F}" type="slidenum">
              <a:rPr lang="en-US" smtClean="0"/>
              <a:t>‹#›</a:t>
            </a:fld>
            <a:endParaRPr lang="en-US"/>
          </a:p>
        </p:txBody>
      </p:sp>
    </p:spTree>
    <p:extLst>
      <p:ext uri="{BB962C8B-B14F-4D97-AF65-F5344CB8AC3E}">
        <p14:creationId xmlns:p14="http://schemas.microsoft.com/office/powerpoint/2010/main" val="4223117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EAC54-71CF-EA4E-8625-AED538433E45}" type="datetimeFigureOut">
              <a:rPr lang="en-US" smtClean="0"/>
              <a:t>31-Jul-16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EEDCC1-4158-D741-B0EC-099D2D91FD1F}" type="slidenum">
              <a:rPr lang="en-US" smtClean="0"/>
              <a:t>‹#›</a:t>
            </a:fld>
            <a:endParaRPr lang="en-US"/>
          </a:p>
        </p:txBody>
      </p:sp>
    </p:spTree>
    <p:extLst>
      <p:ext uri="{BB962C8B-B14F-4D97-AF65-F5344CB8AC3E}">
        <p14:creationId xmlns:p14="http://schemas.microsoft.com/office/powerpoint/2010/main" val="2056356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8131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4312"/>
            <a:ext cx="8229600" cy="1143000"/>
          </a:xfrm>
        </p:spPr>
        <p:txBody>
          <a:bodyPr>
            <a:normAutofit/>
          </a:bodyPr>
          <a:lstStyle/>
          <a:p>
            <a:r>
              <a:rPr lang="en-AU" sz="6600" dirty="0" smtClean="0">
                <a:latin typeface="Bebas Neue" pitchFamily="34" charset="0"/>
              </a:rPr>
              <a:t>Ephesians 2:19</a:t>
            </a:r>
            <a:endParaRPr lang="en-AU" sz="6600" dirty="0">
              <a:latin typeface="Bebas Neue" pitchFamily="34" charset="0"/>
            </a:endParaRPr>
          </a:p>
        </p:txBody>
      </p:sp>
      <p:sp>
        <p:nvSpPr>
          <p:cNvPr id="3" name="Content Placeholder 2"/>
          <p:cNvSpPr>
            <a:spLocks noGrp="1"/>
          </p:cNvSpPr>
          <p:nvPr>
            <p:ph idx="1"/>
          </p:nvPr>
        </p:nvSpPr>
        <p:spPr>
          <a:xfrm>
            <a:off x="457200" y="2486825"/>
            <a:ext cx="8229600" cy="4060624"/>
          </a:xfrm>
        </p:spPr>
        <p:txBody>
          <a:bodyPr>
            <a:normAutofit/>
          </a:bodyPr>
          <a:lstStyle/>
          <a:p>
            <a:pPr marL="0" indent="0" algn="ctr">
              <a:buNone/>
            </a:pPr>
            <a:r>
              <a:rPr lang="en-AU" i="1" dirty="0">
                <a:latin typeface="Glegoo" pitchFamily="2" charset="0"/>
                <a:cs typeface="Glegoo" pitchFamily="2" charset="0"/>
              </a:rPr>
              <a:t>19 Consequently, you are no longer foreigners and strangers, but fellow citizens with God’s people and also members of his household, 20 built on the foundation of the apostles and prophets, with Christ Jesus himself as the chief cornerstone. </a:t>
            </a:r>
          </a:p>
        </p:txBody>
      </p:sp>
    </p:spTree>
    <p:extLst>
      <p:ext uri="{BB962C8B-B14F-4D97-AF65-F5344CB8AC3E}">
        <p14:creationId xmlns:p14="http://schemas.microsoft.com/office/powerpoint/2010/main" val="1880237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4312"/>
            <a:ext cx="8229600" cy="1143000"/>
          </a:xfrm>
        </p:spPr>
        <p:txBody>
          <a:bodyPr>
            <a:normAutofit/>
          </a:bodyPr>
          <a:lstStyle/>
          <a:p>
            <a:r>
              <a:rPr lang="en-AU" sz="6600" dirty="0" smtClean="0">
                <a:latin typeface="Bebas Neue" pitchFamily="34" charset="0"/>
              </a:rPr>
              <a:t>Ephesians 2:19</a:t>
            </a:r>
            <a:endParaRPr lang="en-AU" sz="6600" dirty="0">
              <a:latin typeface="Bebas Neue" pitchFamily="34" charset="0"/>
            </a:endParaRPr>
          </a:p>
        </p:txBody>
      </p:sp>
      <p:sp>
        <p:nvSpPr>
          <p:cNvPr id="3" name="Content Placeholder 2"/>
          <p:cNvSpPr>
            <a:spLocks noGrp="1"/>
          </p:cNvSpPr>
          <p:nvPr>
            <p:ph idx="1"/>
          </p:nvPr>
        </p:nvSpPr>
        <p:spPr>
          <a:xfrm>
            <a:off x="457200" y="2486825"/>
            <a:ext cx="8229600" cy="4060624"/>
          </a:xfrm>
        </p:spPr>
        <p:txBody>
          <a:bodyPr>
            <a:normAutofit/>
          </a:bodyPr>
          <a:lstStyle/>
          <a:p>
            <a:pPr marL="0" indent="0" algn="ctr">
              <a:buNone/>
            </a:pPr>
            <a:r>
              <a:rPr lang="en-AU" i="1" dirty="0">
                <a:latin typeface="Glegoo" pitchFamily="2" charset="0"/>
                <a:cs typeface="Glegoo" pitchFamily="2" charset="0"/>
              </a:rPr>
              <a:t>21 In him the whole building is joined together and rises to become a holy temple in the Lord. 22 And in him you too are being built together to become a dwelling in which God lives by his Spirit.</a:t>
            </a:r>
          </a:p>
        </p:txBody>
      </p:sp>
    </p:spTree>
    <p:extLst>
      <p:ext uri="{BB962C8B-B14F-4D97-AF65-F5344CB8AC3E}">
        <p14:creationId xmlns:p14="http://schemas.microsoft.com/office/powerpoint/2010/main" val="363154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4312"/>
            <a:ext cx="8229600" cy="1143000"/>
          </a:xfrm>
        </p:spPr>
        <p:txBody>
          <a:bodyPr>
            <a:normAutofit/>
          </a:bodyPr>
          <a:lstStyle/>
          <a:p>
            <a:r>
              <a:rPr lang="en-AU" sz="6600" dirty="0" smtClean="0">
                <a:latin typeface="Bebas Neue" pitchFamily="34" charset="0"/>
              </a:rPr>
              <a:t>We are…</a:t>
            </a:r>
            <a:endParaRPr lang="en-AU" sz="6600" dirty="0">
              <a:latin typeface="Bebas Neue" pitchFamily="34" charset="0"/>
            </a:endParaRPr>
          </a:p>
        </p:txBody>
      </p:sp>
      <p:sp>
        <p:nvSpPr>
          <p:cNvPr id="3" name="Content Placeholder 2"/>
          <p:cNvSpPr>
            <a:spLocks noGrp="1"/>
          </p:cNvSpPr>
          <p:nvPr>
            <p:ph idx="1"/>
          </p:nvPr>
        </p:nvSpPr>
        <p:spPr>
          <a:xfrm>
            <a:off x="457200" y="2486825"/>
            <a:ext cx="8229600" cy="4060624"/>
          </a:xfrm>
        </p:spPr>
        <p:txBody>
          <a:bodyPr>
            <a:normAutofit/>
          </a:bodyPr>
          <a:lstStyle/>
          <a:p>
            <a:pPr marL="514350" indent="-514350" algn="ctr">
              <a:buAutoNum type="arabicPeriod"/>
            </a:pPr>
            <a:r>
              <a:rPr lang="en-AU" dirty="0" smtClean="0">
                <a:latin typeface="Glegoo" pitchFamily="2" charset="0"/>
                <a:cs typeface="Glegoo" pitchFamily="2" charset="0"/>
              </a:rPr>
              <a:t>Fellow Citizens in the Kingdom of God</a:t>
            </a:r>
          </a:p>
          <a:p>
            <a:pPr marL="514350" indent="-514350" algn="ctr">
              <a:buAutoNum type="arabicPeriod"/>
            </a:pPr>
            <a:r>
              <a:rPr lang="en-AU" dirty="0" smtClean="0">
                <a:latin typeface="Glegoo" pitchFamily="2" charset="0"/>
                <a:cs typeface="Glegoo" pitchFamily="2" charset="0"/>
              </a:rPr>
              <a:t>Members of God’s Worldwide Family</a:t>
            </a:r>
          </a:p>
          <a:p>
            <a:pPr marL="514350" indent="-514350" algn="ctr">
              <a:buAutoNum type="arabicPeriod"/>
            </a:pPr>
            <a:r>
              <a:rPr lang="en-AU" dirty="0" smtClean="0">
                <a:latin typeface="Glegoo" pitchFamily="2" charset="0"/>
                <a:cs typeface="Glegoo" pitchFamily="2" charset="0"/>
              </a:rPr>
              <a:t>Part of God’s ever expanding “MOBILE TEMPLE”</a:t>
            </a:r>
          </a:p>
          <a:p>
            <a:pPr marL="0" indent="0" algn="ctr">
              <a:buNone/>
            </a:pPr>
            <a:r>
              <a:rPr lang="en-AU" dirty="0" smtClean="0">
                <a:latin typeface="Glegoo" pitchFamily="2" charset="0"/>
                <a:cs typeface="Glegoo" pitchFamily="2" charset="0"/>
              </a:rPr>
              <a:t>THIS IS WHO WE ARE!</a:t>
            </a:r>
            <a:endParaRPr lang="en-AU" dirty="0">
              <a:latin typeface="Glegoo" pitchFamily="2" charset="0"/>
              <a:cs typeface="Glegoo" pitchFamily="2" charset="0"/>
            </a:endParaRPr>
          </a:p>
        </p:txBody>
      </p:sp>
    </p:spTree>
    <p:extLst>
      <p:ext uri="{BB962C8B-B14F-4D97-AF65-F5344CB8AC3E}">
        <p14:creationId xmlns:p14="http://schemas.microsoft.com/office/powerpoint/2010/main" val="987630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21177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4312"/>
            <a:ext cx="8229600" cy="1143000"/>
          </a:xfrm>
        </p:spPr>
        <p:txBody>
          <a:bodyPr>
            <a:normAutofit/>
          </a:bodyPr>
          <a:lstStyle/>
          <a:p>
            <a:r>
              <a:rPr lang="en-AU" sz="6600" dirty="0" smtClean="0">
                <a:latin typeface="Bebas Neue" pitchFamily="34" charset="0"/>
              </a:rPr>
              <a:t>Ephesians 2:11-22</a:t>
            </a:r>
            <a:endParaRPr lang="en-AU" sz="6600" dirty="0">
              <a:latin typeface="Bebas Neue" pitchFamily="34" charset="0"/>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57537" y="3417094"/>
            <a:ext cx="2828925" cy="2200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21105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4312"/>
            <a:ext cx="8229600" cy="1143000"/>
          </a:xfrm>
        </p:spPr>
        <p:txBody>
          <a:bodyPr>
            <a:normAutofit/>
          </a:bodyPr>
          <a:lstStyle/>
          <a:p>
            <a:r>
              <a:rPr lang="en-AU" sz="6600" dirty="0" smtClean="0">
                <a:latin typeface="Bebas Neue" pitchFamily="34" charset="0"/>
              </a:rPr>
              <a:t>Ephesians 2:11</a:t>
            </a:r>
            <a:endParaRPr lang="en-AU" sz="6600" dirty="0">
              <a:latin typeface="Bebas Neue" pitchFamily="34" charset="0"/>
            </a:endParaRPr>
          </a:p>
        </p:txBody>
      </p:sp>
      <p:sp>
        <p:nvSpPr>
          <p:cNvPr id="3" name="Content Placeholder 2"/>
          <p:cNvSpPr>
            <a:spLocks noGrp="1"/>
          </p:cNvSpPr>
          <p:nvPr>
            <p:ph idx="1"/>
          </p:nvPr>
        </p:nvSpPr>
        <p:spPr>
          <a:xfrm>
            <a:off x="457200" y="2486825"/>
            <a:ext cx="8229600" cy="4060624"/>
          </a:xfrm>
        </p:spPr>
        <p:txBody>
          <a:bodyPr>
            <a:normAutofit/>
          </a:bodyPr>
          <a:lstStyle/>
          <a:p>
            <a:pPr marL="0" indent="0" algn="ctr">
              <a:buNone/>
            </a:pPr>
            <a:r>
              <a:rPr lang="en-AU" i="1" dirty="0" smtClean="0">
                <a:latin typeface="Glegoo" pitchFamily="2" charset="0"/>
                <a:cs typeface="Glegoo" pitchFamily="2" charset="0"/>
              </a:rPr>
              <a:t>Therefore</a:t>
            </a:r>
            <a:r>
              <a:rPr lang="en-AU" i="1" dirty="0">
                <a:latin typeface="Glegoo" pitchFamily="2" charset="0"/>
                <a:cs typeface="Glegoo" pitchFamily="2" charset="0"/>
              </a:rPr>
              <a:t>, remember that formerly you who are Gentiles by birth and called “uncircumcised” by those who call themselves “the circumcision” (which is done in the body by human hands)— </a:t>
            </a:r>
          </a:p>
        </p:txBody>
      </p:sp>
    </p:spTree>
    <p:extLst>
      <p:ext uri="{BB962C8B-B14F-4D97-AF65-F5344CB8AC3E}">
        <p14:creationId xmlns:p14="http://schemas.microsoft.com/office/powerpoint/2010/main" val="1880557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4312"/>
            <a:ext cx="8229600" cy="1143000"/>
          </a:xfrm>
        </p:spPr>
        <p:txBody>
          <a:bodyPr>
            <a:normAutofit/>
          </a:bodyPr>
          <a:lstStyle/>
          <a:p>
            <a:r>
              <a:rPr lang="en-AU" sz="6600" dirty="0" smtClean="0">
                <a:latin typeface="Bebas Neue" pitchFamily="34" charset="0"/>
              </a:rPr>
              <a:t>Ephesians 2:12</a:t>
            </a:r>
            <a:endParaRPr lang="en-AU" sz="6600" dirty="0">
              <a:latin typeface="Bebas Neue" pitchFamily="34" charset="0"/>
            </a:endParaRPr>
          </a:p>
        </p:txBody>
      </p:sp>
      <p:sp>
        <p:nvSpPr>
          <p:cNvPr id="3" name="Content Placeholder 2"/>
          <p:cNvSpPr>
            <a:spLocks noGrp="1"/>
          </p:cNvSpPr>
          <p:nvPr>
            <p:ph idx="1"/>
          </p:nvPr>
        </p:nvSpPr>
        <p:spPr>
          <a:xfrm>
            <a:off x="457200" y="2486825"/>
            <a:ext cx="8229600" cy="4060624"/>
          </a:xfrm>
        </p:spPr>
        <p:txBody>
          <a:bodyPr>
            <a:normAutofit/>
          </a:bodyPr>
          <a:lstStyle/>
          <a:p>
            <a:pPr marL="0" indent="0" algn="ctr">
              <a:buNone/>
            </a:pPr>
            <a:r>
              <a:rPr lang="en-AU" i="1" dirty="0" smtClean="0">
                <a:latin typeface="Glegoo" pitchFamily="2" charset="0"/>
                <a:cs typeface="Glegoo" pitchFamily="2" charset="0"/>
              </a:rPr>
              <a:t>remember </a:t>
            </a:r>
            <a:r>
              <a:rPr lang="en-AU" i="1" dirty="0">
                <a:latin typeface="Glegoo" pitchFamily="2" charset="0"/>
                <a:cs typeface="Glegoo" pitchFamily="2" charset="0"/>
              </a:rPr>
              <a:t>that at that time you were separate from Christ, excluded from citizenship in Israel and foreigners to the covenants of the promise, without hope and without God in the world.</a:t>
            </a:r>
          </a:p>
        </p:txBody>
      </p:sp>
    </p:spTree>
    <p:extLst>
      <p:ext uri="{BB962C8B-B14F-4D97-AF65-F5344CB8AC3E}">
        <p14:creationId xmlns:p14="http://schemas.microsoft.com/office/powerpoint/2010/main" val="35294284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4312"/>
            <a:ext cx="8229600" cy="1143000"/>
          </a:xfrm>
        </p:spPr>
        <p:txBody>
          <a:bodyPr>
            <a:normAutofit/>
          </a:bodyPr>
          <a:lstStyle/>
          <a:p>
            <a:r>
              <a:rPr lang="en-AU" sz="6600" dirty="0" smtClean="0">
                <a:latin typeface="Bebas Neue" pitchFamily="34" charset="0"/>
              </a:rPr>
              <a:t>Ephesians 2:13</a:t>
            </a:r>
            <a:endParaRPr lang="en-AU" sz="6600" dirty="0">
              <a:latin typeface="Bebas Neue" pitchFamily="34" charset="0"/>
            </a:endParaRPr>
          </a:p>
        </p:txBody>
      </p:sp>
      <p:sp>
        <p:nvSpPr>
          <p:cNvPr id="3" name="Content Placeholder 2"/>
          <p:cNvSpPr>
            <a:spLocks noGrp="1"/>
          </p:cNvSpPr>
          <p:nvPr>
            <p:ph idx="1"/>
          </p:nvPr>
        </p:nvSpPr>
        <p:spPr>
          <a:xfrm>
            <a:off x="457200" y="2486825"/>
            <a:ext cx="8229600" cy="4060624"/>
          </a:xfrm>
        </p:spPr>
        <p:txBody>
          <a:bodyPr>
            <a:normAutofit/>
          </a:bodyPr>
          <a:lstStyle/>
          <a:p>
            <a:pPr marL="0" indent="0" algn="ctr">
              <a:buNone/>
            </a:pPr>
            <a:r>
              <a:rPr lang="en-AU" i="1" dirty="0" smtClean="0">
                <a:latin typeface="Glegoo" pitchFamily="2" charset="0"/>
                <a:cs typeface="Glegoo" pitchFamily="2" charset="0"/>
              </a:rPr>
              <a:t>But </a:t>
            </a:r>
            <a:r>
              <a:rPr lang="en-AU" i="1" dirty="0">
                <a:latin typeface="Glegoo" pitchFamily="2" charset="0"/>
                <a:cs typeface="Glegoo" pitchFamily="2" charset="0"/>
              </a:rPr>
              <a:t>now in Christ Jesus you who once were far away have been brought near by the blood of Christ.</a:t>
            </a:r>
          </a:p>
        </p:txBody>
      </p:sp>
    </p:spTree>
    <p:extLst>
      <p:ext uri="{BB962C8B-B14F-4D97-AF65-F5344CB8AC3E}">
        <p14:creationId xmlns:p14="http://schemas.microsoft.com/office/powerpoint/2010/main" val="3800628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4312"/>
            <a:ext cx="8229600" cy="1143000"/>
          </a:xfrm>
        </p:spPr>
        <p:txBody>
          <a:bodyPr>
            <a:normAutofit/>
          </a:bodyPr>
          <a:lstStyle/>
          <a:p>
            <a:r>
              <a:rPr lang="en-AU" sz="6600" dirty="0" smtClean="0">
                <a:latin typeface="Bebas Neue" pitchFamily="34" charset="0"/>
              </a:rPr>
              <a:t>Matthew 26:28</a:t>
            </a:r>
            <a:endParaRPr lang="en-AU" sz="6600" dirty="0">
              <a:latin typeface="Bebas Neue" pitchFamily="34" charset="0"/>
            </a:endParaRPr>
          </a:p>
        </p:txBody>
      </p:sp>
      <p:sp>
        <p:nvSpPr>
          <p:cNvPr id="3" name="Content Placeholder 2"/>
          <p:cNvSpPr>
            <a:spLocks noGrp="1"/>
          </p:cNvSpPr>
          <p:nvPr>
            <p:ph idx="1"/>
          </p:nvPr>
        </p:nvSpPr>
        <p:spPr>
          <a:xfrm>
            <a:off x="457200" y="2486825"/>
            <a:ext cx="8229600" cy="4060624"/>
          </a:xfrm>
        </p:spPr>
        <p:txBody>
          <a:bodyPr>
            <a:normAutofit/>
          </a:bodyPr>
          <a:lstStyle/>
          <a:p>
            <a:pPr marL="0" indent="0" algn="ctr">
              <a:buNone/>
            </a:pPr>
            <a:r>
              <a:rPr lang="en-AU" i="1" dirty="0" smtClean="0">
                <a:latin typeface="Glegoo" pitchFamily="2" charset="0"/>
                <a:cs typeface="Glegoo" pitchFamily="2" charset="0"/>
              </a:rPr>
              <a:t>This </a:t>
            </a:r>
            <a:r>
              <a:rPr lang="en-AU" i="1" dirty="0">
                <a:latin typeface="Glegoo" pitchFamily="2" charset="0"/>
                <a:cs typeface="Glegoo" pitchFamily="2" charset="0"/>
              </a:rPr>
              <a:t>is my blood of the covenant, which is poured out for many for the forgiveness of sins</a:t>
            </a:r>
            <a:r>
              <a:rPr lang="en-AU" i="1" dirty="0" smtClean="0">
                <a:latin typeface="Glegoo" pitchFamily="2" charset="0"/>
                <a:cs typeface="Glegoo" pitchFamily="2" charset="0"/>
              </a:rPr>
              <a:t>.</a:t>
            </a:r>
            <a:endParaRPr lang="en-AU" i="1" dirty="0" smtClean="0">
              <a:latin typeface="Glegoo" pitchFamily="2" charset="0"/>
              <a:cs typeface="Glegoo" pitchFamily="2" charset="0"/>
            </a:endParaRPr>
          </a:p>
        </p:txBody>
      </p:sp>
    </p:spTree>
    <p:extLst>
      <p:ext uri="{BB962C8B-B14F-4D97-AF65-F5344CB8AC3E}">
        <p14:creationId xmlns:p14="http://schemas.microsoft.com/office/powerpoint/2010/main" val="33402184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4312"/>
            <a:ext cx="8229600" cy="1143000"/>
          </a:xfrm>
        </p:spPr>
        <p:txBody>
          <a:bodyPr>
            <a:normAutofit/>
          </a:bodyPr>
          <a:lstStyle/>
          <a:p>
            <a:r>
              <a:rPr lang="en-AU" sz="6600" dirty="0" smtClean="0">
                <a:latin typeface="Bebas Neue" pitchFamily="34" charset="0"/>
              </a:rPr>
              <a:t>Ephesians 2:14</a:t>
            </a:r>
            <a:endParaRPr lang="en-AU" sz="6600" dirty="0">
              <a:latin typeface="Bebas Neue" pitchFamily="34" charset="0"/>
            </a:endParaRPr>
          </a:p>
        </p:txBody>
      </p:sp>
      <p:sp>
        <p:nvSpPr>
          <p:cNvPr id="3" name="Content Placeholder 2"/>
          <p:cNvSpPr>
            <a:spLocks noGrp="1"/>
          </p:cNvSpPr>
          <p:nvPr>
            <p:ph idx="1"/>
          </p:nvPr>
        </p:nvSpPr>
        <p:spPr>
          <a:xfrm>
            <a:off x="457200" y="2486825"/>
            <a:ext cx="8229600" cy="4060624"/>
          </a:xfrm>
        </p:spPr>
        <p:txBody>
          <a:bodyPr>
            <a:normAutofit/>
          </a:bodyPr>
          <a:lstStyle/>
          <a:p>
            <a:pPr marL="0" indent="0" algn="ctr">
              <a:buNone/>
            </a:pPr>
            <a:r>
              <a:rPr lang="en-AU" i="1" dirty="0" smtClean="0">
                <a:latin typeface="Glegoo" pitchFamily="2" charset="0"/>
                <a:cs typeface="Glegoo" pitchFamily="2" charset="0"/>
              </a:rPr>
              <a:t>For </a:t>
            </a:r>
            <a:r>
              <a:rPr lang="en-AU" i="1" dirty="0">
                <a:latin typeface="Glegoo" pitchFamily="2" charset="0"/>
                <a:cs typeface="Glegoo" pitchFamily="2" charset="0"/>
              </a:rPr>
              <a:t>he himself is our peace, who has made the two groups one and has destroyed the barrier, the dividing wall of hostility, 15 by setting aside in his flesh the law with its commands and regulations. His purpose was to create in himself one new humanity out of the two, thus making peace, </a:t>
            </a:r>
          </a:p>
        </p:txBody>
      </p:sp>
    </p:spTree>
    <p:extLst>
      <p:ext uri="{BB962C8B-B14F-4D97-AF65-F5344CB8AC3E}">
        <p14:creationId xmlns:p14="http://schemas.microsoft.com/office/powerpoint/2010/main" val="3942769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4312"/>
            <a:ext cx="8229600" cy="1143000"/>
          </a:xfrm>
        </p:spPr>
        <p:txBody>
          <a:bodyPr>
            <a:normAutofit/>
          </a:bodyPr>
          <a:lstStyle/>
          <a:p>
            <a:r>
              <a:rPr lang="en-AU" sz="6600" dirty="0" smtClean="0">
                <a:latin typeface="Bebas Neue" pitchFamily="34" charset="0"/>
              </a:rPr>
              <a:t>Ephesians 2:16</a:t>
            </a:r>
            <a:endParaRPr lang="en-AU" sz="6600" dirty="0">
              <a:latin typeface="Bebas Neue" pitchFamily="34" charset="0"/>
            </a:endParaRPr>
          </a:p>
        </p:txBody>
      </p:sp>
      <p:sp>
        <p:nvSpPr>
          <p:cNvPr id="3" name="Content Placeholder 2"/>
          <p:cNvSpPr>
            <a:spLocks noGrp="1"/>
          </p:cNvSpPr>
          <p:nvPr>
            <p:ph idx="1"/>
          </p:nvPr>
        </p:nvSpPr>
        <p:spPr>
          <a:xfrm>
            <a:off x="457200" y="2486825"/>
            <a:ext cx="8229600" cy="4060624"/>
          </a:xfrm>
        </p:spPr>
        <p:txBody>
          <a:bodyPr>
            <a:normAutofit/>
          </a:bodyPr>
          <a:lstStyle/>
          <a:p>
            <a:pPr marL="0" indent="0" algn="ctr">
              <a:buNone/>
            </a:pPr>
            <a:r>
              <a:rPr lang="en-AU" i="1" dirty="0" smtClean="0">
                <a:latin typeface="Glegoo" pitchFamily="2" charset="0"/>
                <a:cs typeface="Glegoo" pitchFamily="2" charset="0"/>
              </a:rPr>
              <a:t>and </a:t>
            </a:r>
            <a:r>
              <a:rPr lang="en-AU" i="1" dirty="0">
                <a:latin typeface="Glegoo" pitchFamily="2" charset="0"/>
                <a:cs typeface="Glegoo" pitchFamily="2" charset="0"/>
              </a:rPr>
              <a:t>in one body to reconcile both of them to God through the cross, by which he put to death their hostility. 17 He came and preached peace to you who were far away and peace to those who were near. 18 For through him we both have access to the Father by one Spirit.</a:t>
            </a:r>
          </a:p>
        </p:txBody>
      </p:sp>
    </p:spTree>
    <p:extLst>
      <p:ext uri="{BB962C8B-B14F-4D97-AF65-F5344CB8AC3E}">
        <p14:creationId xmlns:p14="http://schemas.microsoft.com/office/powerpoint/2010/main" val="2023345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688719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884</TotalTime>
  <Words>364</Words>
  <Application>Microsoft Office PowerPoint</Application>
  <PresentationFormat>On-screen Show (4:3)</PresentationFormat>
  <Paragraphs>22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Ephesians 2:11-22</vt:lpstr>
      <vt:lpstr>Ephesians 2:11</vt:lpstr>
      <vt:lpstr>Ephesians 2:12</vt:lpstr>
      <vt:lpstr>Ephesians 2:13</vt:lpstr>
      <vt:lpstr>Matthew 26:28</vt:lpstr>
      <vt:lpstr>Ephesians 2:14</vt:lpstr>
      <vt:lpstr>Ephesians 2:16</vt:lpstr>
      <vt:lpstr>PowerPoint Presentation</vt:lpstr>
      <vt:lpstr>Ephesians 2:19</vt:lpstr>
      <vt:lpstr>Ephesians 2:19</vt:lpstr>
      <vt:lpstr>We are…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Griffiths</dc:creator>
  <cp:lastModifiedBy>Rod Thom</cp:lastModifiedBy>
  <cp:revision>16</cp:revision>
  <cp:lastPrinted>2016-07-30T23:14:03Z</cp:lastPrinted>
  <dcterms:created xsi:type="dcterms:W3CDTF">2016-06-30T08:44:04Z</dcterms:created>
  <dcterms:modified xsi:type="dcterms:W3CDTF">2016-07-30T23:33:13Z</dcterms:modified>
</cp:coreProperties>
</file>